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F2745F-435B-4729-B795-56675A5073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928A259-356E-4162-9EAC-0D7F6C1CCE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2F7140E-C14F-4655-BA92-4CCAF79BE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E4D4B-8626-4843-9B97-6F5F8CF86586}" type="datetimeFigureOut">
              <a:rPr lang="da-DK" smtClean="0"/>
              <a:t>16-10-2025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49E2E0C-05F9-4305-82E5-A827B8F7D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0ADE169-8252-4390-BFF9-72E05C596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4C289-F604-4E01-8924-B317AEF5ED0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0165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F3CB3B-C940-4F2E-89CF-EB9B654DD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7B99450-B4C2-4E7A-BFD2-24B67B753D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E81C35E-D4DB-499E-9B81-2A2F9F88C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E4D4B-8626-4843-9B97-6F5F8CF86586}" type="datetimeFigureOut">
              <a:rPr lang="da-DK" smtClean="0"/>
              <a:t>16-10-2025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37E4CF0-554A-4B97-9189-AE2AFCFF6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78D95E4-3C60-4841-B9C9-D9E4DC11F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4C289-F604-4E01-8924-B317AEF5ED0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73803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AC65DB31-BD0E-449F-8CDD-E67263844F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B5F74A6-03F5-4FC0-ADF7-D316C022E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CCFBDDC-B8F9-47CA-BAC4-A098E223C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E4D4B-8626-4843-9B97-6F5F8CF86586}" type="datetimeFigureOut">
              <a:rPr lang="da-DK" smtClean="0"/>
              <a:t>16-10-2025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91F052B-0C7A-4C72-925F-D6A0D3915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EB44B8F-768E-4FE7-B751-C3FE1A111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4C289-F604-4E01-8924-B317AEF5ED0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4211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9CC5A6-4665-407F-A0A8-40FDB8EAC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AC07445-5B74-43FB-BC37-0D5512117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8945708-1F3E-4FC5-A3C7-7C5FD3F6B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E4D4B-8626-4843-9B97-6F5F8CF86586}" type="datetimeFigureOut">
              <a:rPr lang="da-DK" smtClean="0"/>
              <a:t>16-10-2025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94172F2-1B92-4C8A-8172-09D631667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8883EDB-10F2-4408-897E-6E97906BE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4C289-F604-4E01-8924-B317AEF5ED0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602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E4B26B-7F08-40D3-869B-CC557E71D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D7E0AFB-A04C-44FD-982A-04E28A335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7FE67B4-958F-4216-8113-EB53830AC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E4D4B-8626-4843-9B97-6F5F8CF86586}" type="datetimeFigureOut">
              <a:rPr lang="da-DK" smtClean="0"/>
              <a:t>16-10-2025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242BEE6-4834-4852-82C0-D24E39A38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DC5DBB7-E55A-44F1-A0D4-555590450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4C289-F604-4E01-8924-B317AEF5ED0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62673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ACE6C3-D4A5-42AA-BF66-AD4A012AA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2F841DE-9B6F-4E20-85DC-8CBC068B52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A80B922-4B38-4317-9136-31D61544F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CD023AA-164F-421F-BC6F-E99BFD776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E4D4B-8626-4843-9B97-6F5F8CF86586}" type="datetimeFigureOut">
              <a:rPr lang="da-DK" smtClean="0"/>
              <a:t>16-10-2025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3BDBFD8-E574-40DE-AF29-8E9AC2462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9DE2241-F36E-4805-A1B0-62BF47FDC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4C289-F604-4E01-8924-B317AEF5ED0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5859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21EDA3-30B8-40D3-AA47-838941B10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9EB08B6-F6AE-4520-A1F0-6DF9F8C22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3DBAE5F-A07D-46B2-B035-B0F4A27CAF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3BA8BE3F-20FD-4BC0-95CF-E3C03364F0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0ADD86FA-7896-42CD-8A81-EF7D68080A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208AB50-7F97-485B-9490-A4C6D872E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E4D4B-8626-4843-9B97-6F5F8CF86586}" type="datetimeFigureOut">
              <a:rPr lang="da-DK" smtClean="0"/>
              <a:t>16-10-2025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3EF6C37A-9993-45C3-ACB2-0E6870525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25AA49E-8B96-44FE-853A-9D7BEFA89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4C289-F604-4E01-8924-B317AEF5ED0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61993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EF0B77-A10F-4B33-97C5-A76C8CD65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05DEF29-02B1-4B3C-9A17-9F46D2195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E4D4B-8626-4843-9B97-6F5F8CF86586}" type="datetimeFigureOut">
              <a:rPr lang="da-DK" smtClean="0"/>
              <a:t>16-10-2025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26932E3-7E84-4510-AA28-74CA6BB2B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34D2AC4F-8C7B-4B73-ACB0-C1DB3D198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4C289-F604-4E01-8924-B317AEF5ED0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7244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7052F2E9-7183-4554-83F6-5A09CEDA2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E4D4B-8626-4843-9B97-6F5F8CF86586}" type="datetimeFigureOut">
              <a:rPr lang="da-DK" smtClean="0"/>
              <a:t>16-10-2025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2A59D80-45D7-43A3-A3A2-488395FF0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B36AF40-73B2-4797-BBF3-0D105A93D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4C289-F604-4E01-8924-B317AEF5ED0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014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359BC3-0D48-42A9-9EC2-0734EB637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3C4E68B-3626-455A-B241-6F532DA99A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2EC3150-D2C9-4FF9-B092-8CE3D92B9A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A196DD7-1096-4673-B312-A9239CF34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E4D4B-8626-4843-9B97-6F5F8CF86586}" type="datetimeFigureOut">
              <a:rPr lang="da-DK" smtClean="0"/>
              <a:t>16-10-2025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5CFF787-E310-4A24-A994-D99C4E004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AC275C7-9B41-41A5-AD93-3B2F54DB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4C289-F604-4E01-8924-B317AEF5ED0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06864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2F195E-0E63-4913-9E57-242FE6273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2BE7CD39-17CC-45A6-8DFB-F9CE3DD2BB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445EAA4-5900-4797-835F-A884440FB6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12A122D-B13D-4EF8-8906-C2D3D9237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E4D4B-8626-4843-9B97-6F5F8CF86586}" type="datetimeFigureOut">
              <a:rPr lang="da-DK" smtClean="0"/>
              <a:t>16-10-2025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EE4B27B-0319-42C2-9AA9-185B22573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E2CF71D-BE00-4006-9A17-2293C9FF8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4C289-F604-4E01-8924-B317AEF5ED0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72630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B68906F3-EFF3-4792-A335-994131F4B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332ACC3-A4F3-49A0-AEDE-F69AF62EF6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6C6CE05-C7D7-4ED3-83FD-52AB370D09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E4D4B-8626-4843-9B97-6F5F8CF86586}" type="datetimeFigureOut">
              <a:rPr lang="da-DK" smtClean="0"/>
              <a:t>16-10-2025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5368134-9D7B-4BF9-8732-33FA972C8C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CE186FA-E408-424B-86DA-21F5AEF534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4C289-F604-4E01-8924-B317AEF5ED0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5982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74B988-AB17-4A89-B723-7DFE938719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3C3B7D0-3840-4786-992B-A04231855C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224D7001-55AA-4D19-B30F-D28FAE7FBF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61" y="756864"/>
            <a:ext cx="10593278" cy="5344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12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>
            <a:extLst>
              <a:ext uri="{FF2B5EF4-FFF2-40B4-BE49-F238E27FC236}">
                <a16:creationId xmlns:a16="http://schemas.microsoft.com/office/drawing/2014/main" id="{D8644982-8A29-4E33-A913-99671DA1F3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4" name="Undertitel 13">
            <a:extLst>
              <a:ext uri="{FF2B5EF4-FFF2-40B4-BE49-F238E27FC236}">
                <a16:creationId xmlns:a16="http://schemas.microsoft.com/office/drawing/2014/main" id="{07A0CF7A-1031-42F0-A413-351232006C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16" name="Billede 15" descr="Et billede, der indeholder tekst&#10;&#10;Automatisk genereret beskrivelse">
            <a:extLst>
              <a:ext uri="{FF2B5EF4-FFF2-40B4-BE49-F238E27FC236}">
                <a16:creationId xmlns:a16="http://schemas.microsoft.com/office/drawing/2014/main" id="{7D5F5ADF-023C-4DFE-9A3F-0A8B7F093D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756" y="723522"/>
            <a:ext cx="10126488" cy="5410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835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FF07A4EF-8E6E-4FA1-B248-82EB55C8DB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Undertitel 4">
            <a:extLst>
              <a:ext uri="{FF2B5EF4-FFF2-40B4-BE49-F238E27FC236}">
                <a16:creationId xmlns:a16="http://schemas.microsoft.com/office/drawing/2014/main" id="{EF3F90FF-D6CD-4E37-B62B-20CCACAE84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7" name="Billede 6" descr="Et billede, der indeholder tekst&#10;&#10;Automatisk genereret beskrivelse">
            <a:extLst>
              <a:ext uri="{FF2B5EF4-FFF2-40B4-BE49-F238E27FC236}">
                <a16:creationId xmlns:a16="http://schemas.microsoft.com/office/drawing/2014/main" id="{5B966F3A-4D91-41C0-9F69-A8EB2E0EE6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677" y="475838"/>
            <a:ext cx="10364646" cy="5906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354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AFE73C7D-8828-4A65-8634-EC46E2C27C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Undertitel 4">
            <a:extLst>
              <a:ext uri="{FF2B5EF4-FFF2-40B4-BE49-F238E27FC236}">
                <a16:creationId xmlns:a16="http://schemas.microsoft.com/office/drawing/2014/main" id="{12687D52-B946-439F-9DB0-265AC6A70D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7" name="Billede 6" descr="Et billede, der indeholder tekst&#10;&#10;Automatisk genereret beskrivelse">
            <a:extLst>
              <a:ext uri="{FF2B5EF4-FFF2-40B4-BE49-F238E27FC236}">
                <a16:creationId xmlns:a16="http://schemas.microsoft.com/office/drawing/2014/main" id="{2FE8A506-BCED-47E7-96B5-B6E8C1D3F6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966" y="137653"/>
            <a:ext cx="10698068" cy="6582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820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811E5D1-B111-4025-826B-259D6951BB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Undertitel 4">
            <a:extLst>
              <a:ext uri="{FF2B5EF4-FFF2-40B4-BE49-F238E27FC236}">
                <a16:creationId xmlns:a16="http://schemas.microsoft.com/office/drawing/2014/main" id="{432765D8-F1C3-4921-8992-88716A630C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7" name="Billede 6" descr="Et billede, der indeholder tekst&#10;&#10;Automatisk genereret beskrivelse">
            <a:extLst>
              <a:ext uri="{FF2B5EF4-FFF2-40B4-BE49-F238E27FC236}">
                <a16:creationId xmlns:a16="http://schemas.microsoft.com/office/drawing/2014/main" id="{1B1D9656-121F-4A1C-B9D6-525FFE15AB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424" y="0"/>
            <a:ext cx="9929152" cy="6858000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AC04242D-E257-FA03-89AF-C8C93A3DE5C5}"/>
              </a:ext>
            </a:extLst>
          </p:cNvPr>
          <p:cNvSpPr/>
          <p:nvPr/>
        </p:nvSpPr>
        <p:spPr>
          <a:xfrm>
            <a:off x="6778305" y="5847127"/>
            <a:ext cx="2936146" cy="18455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7603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0BF72C65-66A7-4D50-BA2D-BB5A781356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Undertitel 4">
            <a:extLst>
              <a:ext uri="{FF2B5EF4-FFF2-40B4-BE49-F238E27FC236}">
                <a16:creationId xmlns:a16="http://schemas.microsoft.com/office/drawing/2014/main" id="{85EB11F7-AACA-4755-B6C4-55B3CC5376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7" name="Billede 6" descr="Et billede, der indeholder tekst&#10;&#10;Automatisk genereret beskrivelse">
            <a:extLst>
              <a:ext uri="{FF2B5EF4-FFF2-40B4-BE49-F238E27FC236}">
                <a16:creationId xmlns:a16="http://schemas.microsoft.com/office/drawing/2014/main" id="{42F1B8D6-5858-4E6B-8686-4531EDC73E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45" y="0"/>
            <a:ext cx="100687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944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AF2A55148A68724C856086C5569343A3" ma:contentTypeVersion="3" ma:contentTypeDescription="Upload an image." ma:contentTypeScope="" ma:versionID="c0577734f5a4be24ebdaa3019e88138e">
  <xsd:schema xmlns:xsd="http://www.w3.org/2001/XMLSchema" xmlns:xs="http://www.w3.org/2001/XMLSchema" xmlns:p="http://schemas.microsoft.com/office/2006/metadata/properties" xmlns:ns1="http://schemas.microsoft.com/sharepoint/v3" xmlns:ns2="AF4AE90B-6EAB-4DCB-B50E-D4D633041B21" xmlns:ns3="http://schemas.microsoft.com/sharepoint/v3/fields" xmlns:ns4="8aacb556-5eb5-49dc-8772-87dc62ba60ad" targetNamespace="http://schemas.microsoft.com/office/2006/metadata/properties" ma:root="true" ma:fieldsID="015cdb698ab1942231ba7daffdd302ef" ns1:_="" ns2:_="" ns3:_="" ns4:_="">
    <xsd:import namespace="http://schemas.microsoft.com/sharepoint/v3"/>
    <xsd:import namespace="AF4AE90B-6EAB-4DCB-B50E-D4D633041B21"/>
    <xsd:import namespace="http://schemas.microsoft.com/sharepoint/v3/fields"/>
    <xsd:import namespace="8aacb556-5eb5-49dc-8772-87dc62ba60ad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4AE90B-6EAB-4DCB-B50E-D4D633041B21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acb556-5eb5-49dc-8772-87dc62ba60ad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CreateDate xmlns="AF4AE90B-6EAB-4DCB-B50E-D4D633041B21" xsi:nil="true"/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1313F75C-FA59-497D-9A80-FC81708F7B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0536AF-6604-4741-84C8-80C58BD400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F4AE90B-6EAB-4DCB-B50E-D4D633041B21"/>
    <ds:schemaRef ds:uri="http://schemas.microsoft.com/sharepoint/v3/fields"/>
    <ds:schemaRef ds:uri="8aacb556-5eb5-49dc-8772-87dc62ba60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46E89DE-E830-41A7-B166-18E20966AF1F}">
  <ds:schemaRefs>
    <ds:schemaRef ds:uri="http://purl.org/dc/elements/1.1/"/>
    <ds:schemaRef ds:uri="http://schemas.microsoft.com/sharepoint/v3/field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AF4AE90B-6EAB-4DCB-B50E-D4D633041B21"/>
    <ds:schemaRef ds:uri="http://schemas.microsoft.com/office/2006/documentManagement/types"/>
    <ds:schemaRef ds:uri="http://schemas.microsoft.com/sharepoint/v3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Sebastian Kjærsgaard Magnussen</dc:creator>
  <cp:keywords/>
  <dc:description/>
  <cp:lastModifiedBy>Jeppe Jul Elnegaard</cp:lastModifiedBy>
  <cp:revision>1</cp:revision>
  <dcterms:created xsi:type="dcterms:W3CDTF">2022-10-03T12:36:18Z</dcterms:created>
  <dcterms:modified xsi:type="dcterms:W3CDTF">2025-10-16T13:28:19Z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0x0101009148F5A04DDD49CBA7127AADA5FB792B00AADE34325A8B49CDA8BB4DB53328F21400AF2A55148A68724C856086C5569343A3</vt:lpwstr>
  </property>
</Properties>
</file>